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39" d="100"/>
          <a:sy n="139" d="100"/>
        </p:scale>
        <p:origin x="183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2025-07-18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124</cp:revision>
  <dcterms:created xsi:type="dcterms:W3CDTF">2024-02-09T18:46:30Z</dcterms:created>
  <dcterms:modified xsi:type="dcterms:W3CDTF">2025-07-17T20:25:25Z</dcterms:modified>
</cp:coreProperties>
</file>

<file path=docProps/thumbnail.jpeg>
</file>